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330271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жауын-шашын (жаңбыр, қар), көктайғақ.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оңтүстік-шығыстан оңтүстік-батыстан, батысқа ауысып 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0-2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батыстан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466690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5640552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16903</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4039</cp:revision>
  <cp:lastPrinted>2021-07-01T07:38:07Z</cp:lastPrinted>
  <dcterms:created xsi:type="dcterms:W3CDTF">2018-03-27T06:03:00Z</dcterms:created>
  <dcterms:modified xsi:type="dcterms:W3CDTF">2026-01-02T07:44:12Z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