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4844249"/>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02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02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 2026 ж.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03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7-9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04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03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latin typeface="Times New Roman" panose="02020603050405020304" pitchFamily="18" charset="0"/>
                <a:cs typeface="Times New Roman" panose="02020603050405020304" pitchFamily="18" charset="0"/>
              </a:rPr>
              <a:t>04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08-ға дейін </a:t>
            </a:r>
            <a:endParaRPr lang="kk-KZ" sz="1100" b="1" dirty="0">
              <a:latin typeface="Times New Roman" panose="02020603050405020304" pitchFamily="18" charset="0"/>
              <a:cs typeface="Times New Roman" panose="02020603050405020304" pitchFamily="18" charset="0"/>
            </a:endParaRPr>
          </a:p>
          <a:p>
            <a:pPr algn="just"/>
            <a:r>
              <a:rPr lang="kk-KZ" sz="11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жауын-шашынсыз. </a:t>
            </a:r>
            <a:r>
              <a:rPr lang="kk-KZ" sz="1200" kern="1400" dirty="0" smtClean="0">
                <a:solidFill>
                  <a:srgbClr val="000000"/>
                </a:solidFill>
                <a:latin typeface="Times New Roman" panose="02020603050405020304" pitchFamily="18" charset="0"/>
                <a:ea typeface="Times New Roman" panose="02020603050405020304" pitchFamily="18" charset="0"/>
              </a:rPr>
              <a:t>Ш</a:t>
            </a:r>
            <a:r>
              <a:rPr lang="kk-KZ" sz="1200" kern="900" dirty="0" smtClean="0">
                <a:solidFill>
                  <a:srgbClr val="000000"/>
                </a:solidFill>
                <a:latin typeface="Times New Roman" panose="02020603050405020304" pitchFamily="18" charset="0"/>
                <a:ea typeface="Times New Roman" panose="02020603050405020304" pitchFamily="18" charset="0"/>
              </a:rPr>
              <a:t>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16-18 градус </a:t>
            </a:r>
            <a:r>
              <a:rPr lang="ru-RU" sz="1200" dirty="0" smtClean="0">
                <a:solidFill>
                  <a:prstClr val="black"/>
                </a:solidFill>
                <a:latin typeface="Times New Roman" panose="02020603050405020304" pitchFamily="18" charset="0"/>
                <a:cs typeface="Times New Roman" panose="02020603050405020304" pitchFamily="18" charset="0"/>
              </a:rPr>
              <a:t>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5005716"/>
              </p:ext>
            </p:extLst>
          </p:nvPr>
        </p:nvGraphicFramePr>
        <p:xfrm>
          <a:off x="5021476" y="4112227"/>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0.012</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393</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0.079</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92502" y="2057289"/>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04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2026 </a:t>
            </a:r>
            <a:r>
              <a:rPr lang="ru-RU" sz="1200" dirty="0">
                <a:solidFill>
                  <a:prstClr val="black"/>
                </a:solidFill>
                <a:latin typeface="Times New Roman" panose="02020603050405020304" pitchFamily="18" charset="0"/>
                <a:cs typeface="Times New Roman" panose="02020603050405020304" pitchFamily="18" charset="0"/>
              </a:rPr>
              <a:t>ж</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28108</TotalTime>
  <Words>589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5342</cp:revision>
  <cp:lastPrinted>2021-07-01T07:38:07Z</cp:lastPrinted>
  <dcterms:created xsi:type="dcterms:W3CDTF">2018-03-27T06:03:00Z</dcterms:created>
  <dcterms:modified xsi:type="dcterms:W3CDTF">2026-01-02T07:03:15Z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