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5461998"/>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02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9288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smtClean="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қаңтар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қаңтар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Түнде және таңертең тұман. Оңтүстік-шығыстан, оңтүстіктен жел соғады, күші 2–7 м/с. Ауа температурасы түнде 7–9, күндіз 2–4 градус аяз</a:t>
            </a:r>
            <a:r>
              <a:rPr lang="kk-KZ" altLang="ru-RU" sz="1200" dirty="0" smtClean="0">
                <a:latin typeface="Times New Roman" panose="02020603050405020304" pitchFamily="18" charset="0"/>
                <a:cs typeface="Times New Roman" panose="02020603050405020304" pitchFamily="18" charset="0"/>
              </a:rPr>
              <a:t>.</a:t>
            </a:r>
          </a:p>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04 қаңтарға </a:t>
            </a:r>
            <a:r>
              <a:rPr lang="ru-RU" altLang="ru-RU" sz="1150" b="1" dirty="0" smtClean="0">
                <a:latin typeface="Times New Roman" panose="02020603050405020304" pitchFamily="18" charset="0"/>
                <a:cs typeface="Times New Roman" panose="02020603050405020304" pitchFamily="18" charset="0"/>
              </a:rPr>
              <a:t>2026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03 қаңтар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04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5-10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7-9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14633092"/>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27201</TotalTime>
  <Words>608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5133</cp:revision>
  <cp:lastPrinted>2021-07-01T07:38:07Z</cp:lastPrinted>
  <dcterms:created xsi:type="dcterms:W3CDTF">2018-03-27T06:03:00Z</dcterms:created>
  <dcterms:modified xsi:type="dcterms:W3CDTF">2026-01-02T07:46:36Z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