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870836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қаңтар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03 </a:t>
            </a:r>
            <a:r>
              <a:rPr lang="ru-RU" sz="1200" b="1" dirty="0" err="1" smtClean="0">
                <a:latin typeface="Times New Roman" panose="02020603050405020304" pitchFamily="18" charset="0"/>
                <a:cs typeface="Times New Roman" panose="02020603050405020304" pitchFamily="18" charset="0"/>
              </a:rPr>
              <a:t>қаңтар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күннің соңында жауын-шашын (жаңбыр, қар), көктайғақ, жаяу бұрқасын. Кей уақыттарда тұман. Оңтүстік-шығыстан, оңтүстіктен жел соғады, күші 5–10 м/с. Ауа температурасы түнде 5–7, күндіз 0–2 градус аяз.</a:t>
            </a:r>
          </a:p>
          <a:p>
            <a:pPr algn="ctr"/>
            <a:r>
              <a:rPr lang="kk-KZ" altLang="ru-RU"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қаңтар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114687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25584</TotalTime>
  <Words>528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4939</cp:revision>
  <cp:lastPrinted>2021-07-01T07:38:07Z</cp:lastPrinted>
  <dcterms:created xsi:type="dcterms:W3CDTF">2018-03-27T06:03:00Z</dcterms:created>
  <dcterms:modified xsi:type="dcterms:W3CDTF">2026-01-02T07:41:34Z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