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166890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02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767196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9824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1.965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5886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03</a:t>
            </a:r>
            <a:r>
              <a:rPr lang="kk-KZ" sz="1100" b="1" kern="1400" dirty="0">
                <a:latin typeface="Times New Roman" panose="02020603050405020304" pitchFamily="18" charset="0"/>
                <a:cs typeface="Times New Roman" panose="02020603050405020304" pitchFamily="18" charset="0"/>
              </a:rPr>
              <a:t>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2026 ж. </a:t>
            </a:r>
          </a:p>
          <a:p>
            <a:pPr lvl="0" algn="ctr"/>
            <a:r>
              <a:rPr lang="ru-RU" sz="1100" b="1" dirty="0">
                <a:latin typeface="Times New Roman" panose="02020603050405020304" pitchFamily="18" charset="0"/>
                <a:cs typeface="Times New Roman" panose="02020603050405020304" pitchFamily="18" charset="0"/>
              </a:rPr>
              <a:t>02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03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Көшпелі бұлтты, жауын-шашынсыз. Тұман. Оңтүстік-шығыстан жел соғады, күші 7-12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16-18, күндіз 9-11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04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03</a:t>
            </a:r>
            <a:r>
              <a:rPr lang="kk-KZ" sz="1100" b="1" kern="1400" dirty="0">
                <a:latin typeface="Times New Roman" panose="02020603050405020304" pitchFamily="18" charset="0"/>
                <a:cs typeface="Times New Roman" panose="02020603050405020304" pitchFamily="18" charset="0"/>
              </a:rPr>
              <a:t> қаңтар 20026 ж</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04 </a:t>
            </a:r>
            <a:r>
              <a:rPr lang="kk-KZ" sz="1100" b="1" kern="1400" dirty="0">
                <a:latin typeface="Times New Roman" panose="02020603050405020304" pitchFamily="18" charset="0"/>
                <a:cs typeface="Times New Roman" panose="02020603050405020304" pitchFamily="18" charset="0"/>
              </a:rPr>
              <a:t>қаңтар 2026 ж.</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kk-KZ" sz="1100">
                <a:latin typeface="Times New Roman" panose="02020603050405020304" pitchFamily="18" charset="0"/>
                <a:cs typeface="Times New Roman" panose="02020603050405020304" pitchFamily="18" charset="0"/>
              </a:rPr>
              <a:t>Тұман. Оңтүстік-шығыстан </a:t>
            </a:r>
            <a:r>
              <a:rPr lang="kk-KZ" sz="1100" dirty="0">
                <a:latin typeface="Times New Roman" panose="02020603050405020304" pitchFamily="18" charset="0"/>
                <a:cs typeface="Times New Roman" panose="02020603050405020304" pitchFamily="18" charset="0"/>
              </a:rPr>
              <a:t>жел соғады, күші 2-7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14-16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03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04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көтеріңкі</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1231" y="2892329"/>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50253</TotalTime>
  <Words>613</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7194</cp:revision>
  <cp:lastPrinted>2025-07-15T07:11:11Z</cp:lastPrinted>
  <dcterms:created xsi:type="dcterms:W3CDTF">2018-03-27T06:03:00Z</dcterms:created>
  <dcterms:modified xsi:type="dcterms:W3CDTF">2026-01-02T06:18:10Z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