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0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31435397"/>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02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1-6 м/с. Ауа температурасы түнде </a:t>
            </a:r>
            <a:r>
              <a:rPr lang="kk-KZ" sz="1200" dirty="0" smtClean="0">
                <a:solidFill>
                  <a:prstClr val="black"/>
                </a:solidFill>
                <a:latin typeface="Times New Roman" pitchFamily="18" charset="0"/>
                <a:cs typeface="Times New Roman" pitchFamily="18" charset="0"/>
              </a:rPr>
              <a:t>11-13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күтіледі.</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03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1-6 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50378" y="235277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03 </a:t>
            </a:r>
            <a:r>
              <a:rPr lang="kk-KZ" sz="1200" dirty="0">
                <a:solidFill>
                  <a:prstClr val="black"/>
                </a:solidFill>
                <a:latin typeface="Times New Roman" panose="02020603050405020304" pitchFamily="18" charset="0"/>
                <a:cs typeface="Times New Roman" panose="02020603050405020304" pitchFamily="18" charset="0"/>
              </a:rPr>
              <a:t>қаңтар 2026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1" name="TextBox 13"/>
          <p:cNvSpPr txBox="1"/>
          <p:nvPr/>
        </p:nvSpPr>
        <p:spPr>
          <a:xfrm>
            <a:off x="5081368" y="3264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67984336"/>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2709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5350550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19717</TotalTime>
  <Words>563</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3847</cp:revision>
  <cp:lastPrinted>2021-07-01T03:56:27Z</cp:lastPrinted>
  <dcterms:created xsi:type="dcterms:W3CDTF">2018-03-27T06:03:00Z</dcterms:created>
  <dcterms:modified xsi:type="dcterms:W3CDTF">2026-01-02T07:53:07Z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