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2" d="100"/>
          <a:sy n="102" d="100"/>
        </p:scale>
        <p:origin x="1560"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22021199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01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01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8620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02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100" dirty="0">
                <a:solidFill>
                  <a:prstClr val="black"/>
                </a:solidFill>
                <a:latin typeface="Times New Roman" panose="02020603050405020304" pitchFamily="18" charset="0"/>
                <a:cs typeface="Times New Roman" pitchFamily="18" charset="0"/>
              </a:rPr>
              <a:t>Көшпелі бұлтты</a:t>
            </a:r>
            <a:r>
              <a:rPr lang="ru-RU" sz="1100" dirty="0">
                <a:solidFill>
                  <a:prstClr val="black"/>
                </a:solidFill>
                <a:latin typeface="Times New Roman" panose="02020603050405020304" pitchFamily="18" charset="0"/>
                <a:cs typeface="Times New Roman" pitchFamily="18" charset="0"/>
              </a:rPr>
              <a:t>, </a:t>
            </a:r>
            <a:r>
              <a:rPr lang="kk-KZ" sz="1100" dirty="0">
                <a:solidFill>
                  <a:prstClr val="black"/>
                </a:solidFill>
                <a:latin typeface="Times New Roman" panose="02020603050405020304" pitchFamily="18" charset="0"/>
                <a:cs typeface="Times New Roman" pitchFamily="18" charset="0"/>
              </a:rPr>
              <a:t>күндіз аздаған қар, ж</a:t>
            </a:r>
            <a:r>
              <a:rPr lang="ru-RU" sz="1100" dirty="0" err="1">
                <a:solidFill>
                  <a:prstClr val="black"/>
                </a:solidFill>
                <a:latin typeface="Times New Roman" panose="02020603050405020304" pitchFamily="18" charset="0"/>
                <a:cs typeface="Times New Roman" pitchFamily="18" charset="0"/>
              </a:rPr>
              <a:t>аяу</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бұрқасын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Жолдарда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көктайғақ</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Түнде</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және</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таңертен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тұман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Оңтүстік-шығыстан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соғады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күші</a:t>
            </a:r>
            <a:r>
              <a:rPr lang="ru-RU" sz="1100" dirty="0">
                <a:solidFill>
                  <a:prstClr val="black"/>
                </a:solidFill>
                <a:latin typeface="Times New Roman" panose="02020603050405020304" pitchFamily="18" charset="0"/>
                <a:cs typeface="Times New Roman" pitchFamily="18" charset="0"/>
              </a:rPr>
              <a:t> 2-7 м/с. </a:t>
            </a:r>
            <a:r>
              <a:rPr lang="ru-RU" sz="1100" dirty="0" err="1">
                <a:solidFill>
                  <a:prstClr val="black"/>
                </a:solidFill>
                <a:latin typeface="Times New Roman" panose="02020603050405020304" pitchFamily="18" charset="0"/>
                <a:cs typeface="Times New Roman" pitchFamily="18" charset="0"/>
              </a:rPr>
              <a:t>Ауа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температурасы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түнде</a:t>
            </a:r>
            <a:r>
              <a:rPr lang="ru-RU" sz="1100" dirty="0">
                <a:solidFill>
                  <a:prstClr val="black"/>
                </a:solidFill>
                <a:latin typeface="Times New Roman" panose="02020603050405020304" pitchFamily="18" charset="0"/>
                <a:cs typeface="Times New Roman" pitchFamily="18" charset="0"/>
              </a:rPr>
              <a:t> 15-17, </a:t>
            </a:r>
            <a:r>
              <a:rPr lang="ru-RU" sz="1100" dirty="0" err="1">
                <a:solidFill>
                  <a:prstClr val="black"/>
                </a:solidFill>
                <a:latin typeface="Times New Roman" panose="02020603050405020304" pitchFamily="18" charset="0"/>
                <a:cs typeface="Times New Roman" pitchFamily="18" charset="0"/>
              </a:rPr>
              <a:t>күндіз</a:t>
            </a:r>
            <a:r>
              <a:rPr lang="ru-RU" sz="1100" dirty="0">
                <a:solidFill>
                  <a:prstClr val="black"/>
                </a:solidFill>
                <a:latin typeface="Times New Roman" panose="02020603050405020304" pitchFamily="18" charset="0"/>
                <a:cs typeface="Times New Roman" pitchFamily="18" charset="0"/>
              </a:rPr>
              <a:t> 7-9 градус </a:t>
            </a:r>
            <a:r>
              <a:rPr lang="ru-RU" sz="1100" dirty="0" err="1">
                <a:solidFill>
                  <a:prstClr val="black"/>
                </a:solidFill>
                <a:latin typeface="Times New Roman" panose="02020603050405020304" pitchFamily="18" charset="0"/>
                <a:cs typeface="Times New Roman" pitchFamily="18" charset="0"/>
              </a:rPr>
              <a:t>аяз</a:t>
            </a:r>
            <a:r>
              <a:rPr lang="ru-RU" sz="1100" dirty="0">
                <a:solidFill>
                  <a:prstClr val="black"/>
                </a:solidFill>
                <a:latin typeface="Times New Roman" panose="02020603050405020304" pitchFamily="18" charset="0"/>
                <a:cs typeface="Times New Roman" pitchFamily="18" charset="0"/>
              </a:rPr>
              <a:t>.</a:t>
            </a: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03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02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кей уақыттарда аздаған қар. </a:t>
            </a:r>
            <a:r>
              <a:rPr lang="ru-RU" sz="1100" dirty="0" err="1">
                <a:solidFill>
                  <a:prstClr val="black"/>
                </a:solidFill>
                <a:latin typeface="Times New Roman" panose="02020603050405020304" pitchFamily="18" charset="0"/>
                <a:cs typeface="Times New Roman" pitchFamily="18" charset="0"/>
              </a:rPr>
              <a:t>Оңтүстік-шығыстан</a:t>
            </a:r>
            <a:r>
              <a:rPr lang="kk-KZ" sz="1100" dirty="0">
                <a:solidFill>
                  <a:prstClr val="black"/>
                </a:solidFill>
                <a:latin typeface="Times New Roman" panose="02020603050405020304" pitchFamily="18" charset="0"/>
                <a:cs typeface="Times New Roman" pitchFamily="18" charset="0"/>
              </a:rPr>
              <a:t> жел соғады, күші 2-7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8-10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53486106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00</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883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80</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жиналуына</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жоғары</a:t>
            </a:r>
            <a:r>
              <a:rPr lang="ru-RU" sz="1200"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3463</TotalTime>
  <Words>685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325</cp:revision>
  <dcterms:modified xsi:type="dcterms:W3CDTF">2026-01-01T07:52:34Z</dcterms:modified>
</cp:coreProperties>
</file>