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34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37173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күндіз 5-7°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03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2787" y="23422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02 қаңтар 2026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70142" y="3256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476456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23074</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4206</cp:revision>
  <cp:lastPrinted>2021-07-01T03:56:27Z</cp:lastPrinted>
  <dcterms:created xsi:type="dcterms:W3CDTF">2018-03-27T06:03:00Z</dcterms:created>
  <dcterms:modified xsi:type="dcterms:W3CDTF">2026-01-01T07:05:15Z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