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123897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01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721676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не корректные</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данные</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01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02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Оңтүстік-шығыстан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14-16, күндіз 9-11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03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қаңтар 20026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03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12-14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02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03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50239</TotalTime>
  <Words>612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7190</cp:revision>
  <cp:lastPrinted>2025-07-15T07:11:11Z</cp:lastPrinted>
  <dcterms:created xsi:type="dcterms:W3CDTF">2018-03-27T06:03:00Z</dcterms:created>
  <dcterms:modified xsi:type="dcterms:W3CDTF">2026-01-01T07:36:13Z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