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02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01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02</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және таңертең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тұман.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градус </a:t>
            </a:r>
            <a:r>
              <a:rPr lang="kk-KZ" sz="1200" dirty="0" smtClean="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5157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21965</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5539</cp:revision>
  <cp:lastPrinted>2021-07-01T03:56:27Z</cp:lastPrinted>
  <dcterms:created xsi:type="dcterms:W3CDTF">2018-03-27T06:03:00Z</dcterms:created>
  <dcterms:modified xsi:type="dcterms:W3CDTF">2026-01-01T06:40:11Z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