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208625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0115487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қаңтардан 2026 ж</a:t>
            </a:r>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жауын-шашынсыз болады. Кей уақыттарда тұман түседі. Солтүстік-батыстан жел соғады, күші 5-10 м/с. Ауа температурасы түнде 0-2 аяз, күндіз 7-9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5-10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14219</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3974</cp:revision>
  <cp:lastPrinted>2021-07-01T03:56:27Z</cp:lastPrinted>
  <dcterms:created xsi:type="dcterms:W3CDTF">2018-03-27T06:03:00Z</dcterms:created>
  <dcterms:modified xsi:type="dcterms:W3CDTF">2026-01-01T06:53:35Z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