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158003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қантар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57177" y="144747"/>
            <a:ext cx="4712545" cy="2215991"/>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02 қаңтарға а</a:t>
            </a:r>
            <a:r>
              <a:rPr lang="kk-KZ" altLang="ru-RU" sz="1150" b="1" dirty="0" smtClean="0">
                <a:latin typeface="Times New Roman" pitchFamily="18" charset="0"/>
                <a:cs typeface="Times New Roman" pitchFamily="18" charset="0"/>
              </a:rPr>
              <a:t>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2026 ж. 01</a:t>
            </a:r>
            <a:r>
              <a:rPr lang="kk-KZ" sz="1150" b="1" dirty="0" smtClean="0">
                <a:latin typeface="Times New Roman" panose="02020603050405020304" pitchFamily="18" charset="0"/>
                <a:cs typeface="Times New Roman" panose="02020603050405020304" pitchFamily="18" charset="0"/>
              </a:rPr>
              <a:t> қантар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a:t>
            </a:r>
            <a:r>
              <a:rPr lang="kk-KZ" sz="1150" b="1" dirty="0">
                <a:latin typeface="Times New Roman" panose="02020603050405020304" pitchFamily="18" charset="0"/>
                <a:cs typeface="Times New Roman" panose="02020603050405020304" pitchFamily="18" charset="0"/>
              </a:rPr>
              <a:t>қаңтарға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smtClean="0">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altLang="ru-RU" sz="1150" dirty="0" smtClean="0">
                <a:latin typeface="Times New Roman" panose="02020603050405020304" pitchFamily="18" charset="0"/>
                <a:cs typeface="Times New Roman" panose="02020603050405020304" pitchFamily="18" charset="0"/>
                <a:sym typeface="+mn-ea"/>
              </a:rPr>
              <a:t>Бұлтты</a:t>
            </a:r>
            <a:r>
              <a:rPr lang="kk-KZ" altLang="ru-RU" sz="1150" dirty="0">
                <a:latin typeface="Times New Roman" panose="02020603050405020304" pitchFamily="18" charset="0"/>
                <a:cs typeface="Times New Roman" panose="02020603050405020304" pitchFamily="18" charset="0"/>
                <a:sym typeface="+mn-ea"/>
              </a:rPr>
              <a:t>, </a:t>
            </a:r>
            <a:r>
              <a:rPr lang="kk-KZ" altLang="ru-RU" sz="1150" dirty="0" smtClean="0">
                <a:latin typeface="Times New Roman" panose="02020603050405020304" pitchFamily="18" charset="0"/>
                <a:cs typeface="Times New Roman" panose="02020603050405020304" pitchFamily="18" charset="0"/>
                <a:sym typeface="+mn-ea"/>
              </a:rPr>
              <a:t>қар жауады, күндіз қатты қар, көктайғақ балады. Түнде және танертең тұман түседі. Солтүстік-шығыстан, солтүстіктен жел соғады, күші 5-10 м/с</a:t>
            </a:r>
            <a:r>
              <a:rPr lang="kk-KZ" altLang="ru-RU" sz="1150" dirty="0">
                <a:latin typeface="Times New Roman" panose="02020603050405020304" pitchFamily="18" charset="0"/>
                <a:cs typeface="Times New Roman" panose="02020603050405020304" pitchFamily="18" charset="0"/>
                <a:sym typeface="+mn-ea"/>
              </a:rPr>
              <a:t>. Ауа температурасы </a:t>
            </a:r>
            <a:r>
              <a:rPr lang="kk-KZ" altLang="ru-RU" sz="1150" dirty="0" smtClean="0">
                <a:latin typeface="Times New Roman" panose="02020603050405020304" pitchFamily="18" charset="0"/>
                <a:cs typeface="Times New Roman" panose="02020603050405020304" pitchFamily="18" charset="0"/>
                <a:sym typeface="+mn-ea"/>
              </a:rPr>
              <a:t>түнде 10-12, </a:t>
            </a:r>
            <a:r>
              <a:rPr lang="kk-KZ" altLang="ru-RU" sz="1150" dirty="0">
                <a:latin typeface="Times New Roman" panose="02020603050405020304" pitchFamily="18" charset="0"/>
                <a:cs typeface="Times New Roman" panose="02020603050405020304" pitchFamily="18" charset="0"/>
                <a:sym typeface="+mn-ea"/>
              </a:rPr>
              <a:t>күндіз </a:t>
            </a:r>
            <a:r>
              <a:rPr lang="kk-KZ" altLang="ru-RU" sz="1150" dirty="0" smtClean="0">
                <a:latin typeface="Times New Roman" panose="02020603050405020304" pitchFamily="18" charset="0"/>
                <a:cs typeface="Times New Roman" panose="02020603050405020304" pitchFamily="18" charset="0"/>
                <a:sym typeface="+mn-ea"/>
              </a:rPr>
              <a:t>7-9 градус аяз болады.</a:t>
            </a:r>
          </a:p>
          <a:p>
            <a:pPr algn="ctr"/>
            <a:r>
              <a:rPr lang="kk-KZ" sz="1150" b="1" dirty="0" smtClean="0">
                <a:latin typeface="Times New Roman" panose="02020603050405020304" pitchFamily="18" charset="0"/>
                <a:cs typeface="Times New Roman" panose="02020603050405020304" pitchFamily="18" charset="0"/>
              </a:rPr>
              <a:t>03 қаңтарға</a:t>
            </a:r>
            <a:endParaRPr lang="kk-KZ" sz="1150" b="1" dirty="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2026 ж.02</a:t>
            </a:r>
            <a:r>
              <a:rPr lang="kk-KZ" sz="1150" b="1" dirty="0" smtClean="0">
                <a:latin typeface="Times New Roman" panose="02020603050405020304" pitchFamily="18" charset="0"/>
                <a:cs typeface="Times New Roman" panose="02020603050405020304" pitchFamily="18" charset="0"/>
              </a:rPr>
              <a:t> қаңтар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2026 ж. </a:t>
            </a:r>
            <a:r>
              <a:rPr lang="kk-KZ" sz="1150" b="1" dirty="0" smtClean="0">
                <a:latin typeface="Times New Roman" panose="02020603050405020304" pitchFamily="18" charset="0"/>
                <a:cs typeface="Times New Roman" panose="02020603050405020304" pitchFamily="18" charset="0"/>
              </a:rPr>
              <a:t>03 қаңтар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altLang="ru-RU" sz="1150">
                <a:latin typeface="Times New Roman" panose="02020603050405020304" pitchFamily="18" charset="0"/>
                <a:cs typeface="Times New Roman" panose="02020603050405020304" pitchFamily="18" charset="0"/>
                <a:sym typeface="+mn-ea"/>
              </a:rPr>
              <a:t>Б</a:t>
            </a:r>
            <a:r>
              <a:rPr lang="kk-KZ" altLang="ru-RU" sz="1150" smtClean="0">
                <a:latin typeface="Times New Roman" panose="02020603050405020304" pitchFamily="18" charset="0"/>
                <a:cs typeface="Times New Roman" panose="02020603050405020304" pitchFamily="18" charset="0"/>
                <a:sym typeface="+mn-ea"/>
              </a:rPr>
              <a:t>ұлтты</a:t>
            </a:r>
            <a:r>
              <a:rPr lang="kk-KZ" altLang="ru-RU" sz="1150" dirty="0" smtClean="0">
                <a:latin typeface="Times New Roman" panose="02020603050405020304" pitchFamily="18" charset="0"/>
                <a:cs typeface="Times New Roman" panose="02020603050405020304" pitchFamily="18" charset="0"/>
                <a:sym typeface="+mn-ea"/>
              </a:rPr>
              <a:t>, түнде қар жауады. Солтүстік-шығыстан </a:t>
            </a:r>
            <a:r>
              <a:rPr lang="kk-KZ" sz="1150" dirty="0" smtClean="0">
                <a:latin typeface="Times New Roman" panose="02020603050405020304" pitchFamily="18" charset="0"/>
                <a:cs typeface="Times New Roman" panose="02020603050405020304" pitchFamily="18" charset="0"/>
              </a:rPr>
              <a:t>жел соғады, күші 5-10 м/с. Ауа температурасы 10-12 градус аяз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9637790"/>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anose="02020603050405020304" pitchFamily="18" charset="0"/>
                          <a:cs typeface="Times New Roman" panose="02020603050405020304" pitchFamily="18" charset="0"/>
                        </a:rPr>
                        <a:t>0.138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240" y="2525328"/>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50" dirty="0" smtClean="0">
                <a:solidFill>
                  <a:schemeClr val="tx1"/>
                </a:solidFill>
                <a:latin typeface="Times New Roman" panose="02020603050405020304" pitchFamily="18" charset="0"/>
                <a:cs typeface="Times New Roman" panose="02020603050405020304" pitchFamily="18" charset="0"/>
              </a:rPr>
              <a:t>2026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02 қаңтарда, 2026 жылғы 03 қаңтар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33240" y="328083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39510</TotalTime>
  <Words>539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6410</cp:revision>
  <cp:lastPrinted>2021-07-01T07:38:07Z</cp:lastPrinted>
  <dcterms:created xsi:type="dcterms:W3CDTF">2018-03-27T06:03:00Z</dcterms:created>
  <dcterms:modified xsi:type="dcterms:W3CDTF">2026-01-01T07:05:03Z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