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3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95909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тұман. Жел солтүстік-шығыстан,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Бұлтты, жауын-шашынсыз, тұман. Жел </a:t>
            </a:r>
            <a:r>
              <a:rPr lang="kk-KZ" sz="1200" dirty="0" smtClean="0">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оңтүстік-шығыстан соғады, күші 1-6 м/с. Ауа температурасы 11-13°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597" y="25145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02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47809" y="34460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4909779"/>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19402</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3914</cp:revision>
  <cp:lastPrinted>2021-07-01T03:56:27Z</cp:lastPrinted>
  <dcterms:created xsi:type="dcterms:W3CDTF">2018-03-27T06:03:00Z</dcterms:created>
  <dcterms:modified xsi:type="dcterms:W3CDTF">2026-01-01T06:59:13Z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