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903454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err="1" smtClean="0">
                <a:latin typeface="Times New Roman" panose="02020603050405020304" pitchFamily="18" charset="0"/>
                <a:cs typeface="Times New Roman" panose="02020603050405020304" pitchFamily="18" charset="0"/>
              </a:rPr>
              <a:t>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қаңтарға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2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3-8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1-3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батыстан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2-4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085019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2688622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16896</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4038</cp:revision>
  <cp:lastPrinted>2021-07-01T07:38:07Z</cp:lastPrinted>
  <dcterms:created xsi:type="dcterms:W3CDTF">2018-03-27T06:03:00Z</dcterms:created>
  <dcterms:modified xsi:type="dcterms:W3CDTF">2026-01-01T07:21:47Z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