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1459680"/>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қаңтарға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қантарға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қаңтар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қантар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 Оңтүстік-шығыстан жел соғады, күші 5-8 м/с. Ауа температурасы түнде 12-14, күндіз 4-6 градус аяз.</a:t>
            </a:r>
          </a:p>
          <a:p>
            <a:pPr algn="ctr"/>
            <a:r>
              <a:rPr lang="kk-KZ" altLang="ru-RU" sz="1150" b="1" dirty="0">
                <a:latin typeface="Times New Roman" panose="02020603050405020304" pitchFamily="18" charset="0"/>
                <a:cs typeface="Times New Roman" panose="02020603050405020304" pitchFamily="18" charset="0"/>
              </a:rPr>
              <a:t>03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02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03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7-9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09990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25325</TotalTime>
  <Words>565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5039</cp:revision>
  <cp:lastPrinted>2021-07-01T03:56:27Z</cp:lastPrinted>
  <dcterms:created xsi:type="dcterms:W3CDTF">2018-03-27T06:03:00Z</dcterms:created>
  <dcterms:modified xsi:type="dcterms:W3CDTF">2026-01-01T08:05:45Z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