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2"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04873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Оңтүстік-шығыстан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9-14, </a:t>
            </a:r>
            <a:r>
              <a:rPr lang="kk-KZ" sz="1200" kern="1400" dirty="0">
                <a:solidFill>
                  <a:srgbClr val="000000"/>
                </a:solidFill>
                <a:latin typeface="Times New Roman" panose="02020603050405020304" pitchFamily="18" charset="0"/>
                <a:ea typeface="Times New Roman" panose="02020603050405020304" pitchFamily="18" charset="0"/>
              </a:rPr>
              <a:t>түнде</a:t>
            </a:r>
            <a:r>
              <a:rPr lang="kk-KZ" sz="1200" kern="1400" dirty="0">
                <a:solidFill>
                  <a:srgbClr val="000000"/>
                </a:solidFill>
                <a:effectLst/>
                <a:latin typeface="Times New Roman" panose="02020603050405020304" pitchFamily="18" charset="0"/>
                <a:ea typeface="Times New Roman" panose="02020603050405020304" pitchFamily="18" charset="0"/>
              </a:rPr>
              <a:t>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8-10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15-17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55052266"/>
              </p:ext>
            </p:extLst>
          </p:nvPr>
        </p:nvGraphicFramePr>
        <p:xfrm>
          <a:off x="5077957" y="4479526"/>
          <a:ext cx="4572000" cy="186418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0552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9789">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3940">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602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352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935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20723</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3964</cp:revision>
  <cp:lastPrinted>2021-07-01T07:38:07Z</cp:lastPrinted>
  <dcterms:created xsi:type="dcterms:W3CDTF">2018-03-27T06:03:00Z</dcterms:created>
  <dcterms:modified xsi:type="dcterms:W3CDTF">2026-01-01T06:26:33Z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