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365146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01 </a:t>
                      </a:r>
                      <a:r>
                        <a:rPr lang="ru-RU" altLang="x-none" sz="1600" b="1" i="1"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Тұман.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күндіз 4-6 градус аяз.</a:t>
            </a: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27198</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5134</cp:revision>
  <cp:lastPrinted>2021-07-01T07:38:07Z</cp:lastPrinted>
  <dcterms:created xsi:type="dcterms:W3CDTF">2018-03-27T06:03:00Z</dcterms:created>
  <dcterms:modified xsi:type="dcterms:W3CDTF">2026-01-01T08:05:52Z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