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924"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01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solidFill>
                          <a:latin typeface="Times New Roman" panose="02020603050405020304" pitchFamily="18" charset="0"/>
                          <a:cs typeface="Times New Roman" panose="02020603050405020304" pitchFamily="18" charset="0"/>
                        </a:rPr>
                        <a:t>2026 </a:t>
                      </a:r>
                      <a:r>
                        <a:rPr lang="kk-KZ" altLang="zh-CN" sz="1200" b="1" i="1" baseline="0" dirty="0">
                          <a:solidFill>
                            <a:schemeClr val="tx2"/>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solidFill>
                          <a:latin typeface="Times New Roman" panose="02020603050405020304" pitchFamily="18" charset="0"/>
                          <a:cs typeface="Times New Roman" panose="02020603050405020304" pitchFamily="18" charset="0"/>
                        </a:rPr>
                        <a:t>01 қантар</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01 </a:t>
            </a:r>
            <a:r>
              <a:rPr lang="kk-KZ" altLang="ru-RU" sz="1200" b="1" dirty="0" smtClean="0">
                <a:solidFill>
                  <a:srgbClr val="000000"/>
                </a:solidFill>
                <a:latin typeface="Times New Roman" pitchFamily="18" charset="0"/>
                <a:cs typeface="Times New Roman" pitchFamily="18" charset="0"/>
              </a:rPr>
              <a:t>қаңтарға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4325832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08160"/>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02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01 </a:t>
            </a:r>
            <a:r>
              <a:rPr lang="kk-KZ" altLang="ru-RU" sz="1050" b="1" dirty="0" smtClean="0">
                <a:solidFill>
                  <a:srgbClr val="000000"/>
                </a:solidFill>
                <a:latin typeface="Times New Roman" pitchFamily="18" charset="0"/>
                <a:cs typeface="Times New Roman" pitchFamily="18" charset="0"/>
              </a:rPr>
              <a:t>қаңтарға </a:t>
            </a:r>
            <a:r>
              <a:rPr lang="ru-RU" altLang="ru-RU" sz="1050" b="1" dirty="0" smtClean="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02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050" dirty="0">
                <a:latin typeface="Times New Roman" pitchFamily="18" charset="0"/>
                <a:cs typeface="Times New Roman" pitchFamily="18" charset="0"/>
              </a:rPr>
              <a:t>Көшпелі бұлтты, жауын-шашынсыз. </a:t>
            </a:r>
            <a:r>
              <a:rPr lang="kk-KZ" sz="1050" dirty="0" smtClean="0">
                <a:latin typeface="Times New Roman" pitchFamily="18" charset="0"/>
                <a:cs typeface="Times New Roman" pitchFamily="18" charset="0"/>
              </a:rPr>
              <a:t>Оңтүстіктен, оңтүстік-шығыстан </a:t>
            </a:r>
            <a:r>
              <a:rPr lang="kk-KZ" sz="1050" dirty="0">
                <a:latin typeface="Times New Roman" pitchFamily="18" charset="0"/>
                <a:cs typeface="Times New Roman" pitchFamily="18" charset="0"/>
              </a:rPr>
              <a:t>жел соғады </a:t>
            </a:r>
            <a:r>
              <a:rPr lang="kk-KZ" sz="1050" dirty="0" smtClean="0">
                <a:latin typeface="Times New Roman" pitchFamily="18" charset="0"/>
                <a:cs typeface="Times New Roman" pitchFamily="18" charset="0"/>
              </a:rPr>
              <a:t>күші 9-14, түнде екпіні</a:t>
            </a:r>
            <a:r>
              <a:rPr lang="kk-KZ" sz="1050" dirty="0" smtClean="0"/>
              <a:t> 15-20 </a:t>
            </a:r>
            <a:r>
              <a:rPr lang="kk-KZ" sz="1050" dirty="0" smtClean="0">
                <a:latin typeface="Times New Roman" pitchFamily="18" charset="0"/>
                <a:cs typeface="Times New Roman" pitchFamily="18" charset="0"/>
              </a:rPr>
              <a:t>м/с.</a:t>
            </a:r>
            <a:r>
              <a:rPr lang="ru-RU" sz="1050" dirty="0" smtClean="0">
                <a:latin typeface="Times New Roman" pitchFamily="18" charset="0"/>
                <a:cs typeface="Times New Roman" pitchFamily="18" charset="0"/>
              </a:rPr>
              <a:t> </a:t>
            </a:r>
            <a:r>
              <a:rPr lang="kk-KZ" sz="1050" dirty="0">
                <a:latin typeface="Times New Roman" pitchFamily="18" charset="0"/>
                <a:cs typeface="Times New Roman" pitchFamily="18" charset="0"/>
              </a:rPr>
              <a:t>Ауа температурасы түнде </a:t>
            </a:r>
            <a:r>
              <a:rPr lang="kk-KZ" sz="1050" dirty="0" smtClean="0">
                <a:latin typeface="Times New Roman" pitchFamily="18" charset="0"/>
                <a:cs typeface="Times New Roman" pitchFamily="18" charset="0"/>
              </a:rPr>
              <a:t>7-9, </a:t>
            </a:r>
            <a:r>
              <a:rPr lang="kk-KZ" sz="1050" dirty="0">
                <a:latin typeface="Times New Roman" pitchFamily="18" charset="0"/>
                <a:cs typeface="Times New Roman" pitchFamily="18" charset="0"/>
              </a:rPr>
              <a:t>күндіз </a:t>
            </a:r>
            <a:r>
              <a:rPr lang="kk-KZ" sz="1050" dirty="0" smtClean="0">
                <a:latin typeface="Times New Roman" pitchFamily="18" charset="0"/>
                <a:cs typeface="Times New Roman" pitchFamily="18" charset="0"/>
              </a:rPr>
              <a:t>5-7 </a:t>
            </a:r>
            <a:r>
              <a:rPr lang="kk-KZ" sz="1050" dirty="0">
                <a:latin typeface="Times New Roman" pitchFamily="18" charset="0"/>
                <a:cs typeface="Times New Roman" pitchFamily="18" charset="0"/>
              </a:rPr>
              <a:t>градус аяз.</a:t>
            </a:r>
          </a:p>
          <a:p>
            <a:pPr indent="182563" algn="ct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03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02 </a:t>
            </a:r>
            <a:r>
              <a:rPr lang="kk-KZ" altLang="ru-RU" sz="1050" b="1" dirty="0">
                <a:solidFill>
                  <a:srgbClr val="000000"/>
                </a:solidFill>
                <a:latin typeface="Times New Roman" pitchFamily="18" charset="0"/>
                <a:cs typeface="Times New Roman" pitchFamily="18" charset="0"/>
              </a:rPr>
              <a:t>қаңтарға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03 </a:t>
            </a:r>
            <a:r>
              <a:rPr lang="kk-KZ" altLang="ru-RU" sz="1050" b="1" dirty="0">
                <a:solidFill>
                  <a:srgbClr val="000000"/>
                </a:solidFill>
                <a:latin typeface="Times New Roman" pitchFamily="18" charset="0"/>
                <a:cs typeface="Times New Roman" pitchFamily="18" charset="0"/>
              </a:rPr>
              <a:t>қаңтарға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2563" algn="just">
              <a:tabLst>
                <a:tab pos="180975" algn="l"/>
              </a:tabLst>
            </a:pPr>
            <a:r>
              <a:rPr lang="kk-KZ" sz="1050" dirty="0" smtClean="0">
                <a:latin typeface="Times New Roman" pitchFamily="18" charset="0"/>
                <a:cs typeface="Times New Roman" pitchFamily="18" charset="0"/>
              </a:rPr>
              <a:t>Көшпелі бұлтты, жауын-шашынсыз. Оңтүстік-шығыстан </a:t>
            </a:r>
            <a:r>
              <a:rPr lang="kk-KZ" sz="1050" dirty="0">
                <a:latin typeface="Times New Roman" pitchFamily="18" charset="0"/>
                <a:cs typeface="Times New Roman" pitchFamily="18" charset="0"/>
              </a:rPr>
              <a:t>жел соғады, күші 9-14 м/с.</a:t>
            </a:r>
            <a:r>
              <a:rPr lang="ru-RU" sz="1050" dirty="0">
                <a:latin typeface="Times New Roman" pitchFamily="18" charset="0"/>
                <a:cs typeface="Times New Roman" pitchFamily="18" charset="0"/>
              </a:rPr>
              <a:t> </a:t>
            </a:r>
            <a:r>
              <a:rPr lang="kk-KZ" sz="1050">
                <a:latin typeface="Times New Roman" pitchFamily="18" charset="0"/>
                <a:cs typeface="Times New Roman" pitchFamily="18" charset="0"/>
              </a:rPr>
              <a:t>Ауа </a:t>
            </a:r>
            <a:r>
              <a:rPr lang="kk-KZ" sz="1050" smtClean="0">
                <a:latin typeface="Times New Roman" pitchFamily="18" charset="0"/>
                <a:cs typeface="Times New Roman" pitchFamily="18" charset="0"/>
              </a:rPr>
              <a:t>температурасы 16-18 градус </a:t>
            </a:r>
            <a:r>
              <a:rPr lang="kk-KZ" sz="1050" dirty="0">
                <a:latin typeface="Times New Roman" pitchFamily="18" charset="0"/>
                <a:cs typeface="Times New Roman" pitchFamily="18" charset="0"/>
              </a:rPr>
              <a:t>аяз.</a:t>
            </a:r>
            <a:endParaRPr lang="ru-RU" altLang="en-US" sz="105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altLang="ru-RU" sz="1100" dirty="0" smtClean="0">
                <a:solidFill>
                  <a:srgbClr val="000000"/>
                </a:solidFill>
                <a:latin typeface="Times New Roman" pitchFamily="18" charset="0"/>
                <a:cs typeface="Times New Roman" pitchFamily="18" charset="0"/>
              </a:rPr>
              <a:t>02 </a:t>
            </a:r>
            <a:r>
              <a:rPr lang="kk-KZ" altLang="ru-RU"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a:t>
            </a:r>
            <a:r>
              <a:rPr lang="ru-RU" sz="1100" dirty="0" smtClean="0">
                <a:solidFill>
                  <a:schemeClr val="tx1"/>
                </a:solidFill>
                <a:latin typeface="Times New Roman" pitchFamily="18" charset="0"/>
                <a:cs typeface="Times New Roman" pitchFamily="18" charset="0"/>
              </a:rPr>
              <a:t>03 </a:t>
            </a:r>
            <a:r>
              <a:rPr lang="kk-KZ" sz="1100" dirty="0">
                <a:solidFill>
                  <a:srgbClr val="000000"/>
                </a:solidFill>
                <a:latin typeface="Times New Roman" pitchFamily="18" charset="0"/>
                <a:cs typeface="Times New Roman" pitchFamily="18" charset="0"/>
              </a:rPr>
              <a:t>қаңтарға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17688</TotalTime>
  <Words>554</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7370</cp:revision>
  <cp:lastPrinted>2021-07-01T03:56:27Z</cp:lastPrinted>
  <dcterms:created xsi:type="dcterms:W3CDTF">2018-03-27T06:03:00Z</dcterms:created>
  <dcterms:modified xsi:type="dcterms:W3CDTF">2026-01-01T08:00:01Z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