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осадки, днем небольшие осадки (</a:t>
            </a:r>
            <a:r>
              <a:rPr lang="kk-KZ" sz="1100" dirty="0" smtClean="0">
                <a:solidFill>
                  <a:schemeClr val="tx1"/>
                </a:solidFill>
              </a:rPr>
              <a:t>дождь, снег). Временами туман, 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</a:t>
            </a:r>
            <a:r>
              <a:rPr lang="kk-KZ" sz="1100" dirty="0" smtClean="0">
                <a:solidFill>
                  <a:schemeClr val="tx1"/>
                </a:solidFill>
              </a:rPr>
              <a:t>западный с переходом на северо-восточный 3</a:t>
            </a:r>
            <a:r>
              <a:rPr lang="ru-RU" sz="1100" dirty="0">
                <a:solidFill>
                  <a:schemeClr val="tx1"/>
                </a:solidFill>
              </a:rPr>
              <a:t>-</a:t>
            </a:r>
            <a:r>
              <a:rPr lang="kk-KZ" sz="1100" dirty="0">
                <a:solidFill>
                  <a:schemeClr val="tx1"/>
                </a:solidFill>
              </a:rPr>
              <a:t>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и днем 0-2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туман, на дорогах гололедица. Ветер 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11358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Прямоугольник 2"/>
          <p:cNvSpPr>
            <a:spLocks noChangeArrowheads="1"/>
          </p:cNvSpPr>
          <p:nvPr/>
        </p:nvSpPr>
        <p:spPr bwMode="auto">
          <a:xfrm>
            <a:off x="4857750" y="154559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Временами туман, на дорогах гололедица. Ветер северо-восточный 3-8 м/с. Температура воздуха ночью 0-2 мороза, днем 2-4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туман, на дорогах гололедица. Ветер 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27874</TotalTime>
  <Words>890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6712</cp:revision>
  <cp:lastPrinted>2021-07-01T09:11:30Z</cp:lastPrinted>
  <dcterms:created xsi:type="dcterms:W3CDTF">2018-03-27T06:03:00Z</dcterms:created>
  <dcterms:modified xsi:type="dcterms:W3CDTF">2026-01-01T06:23:51Z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