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508766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января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юго-восточный 5-10 м/с. Температура воздуха ночью 9-11,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нваря 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78432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5546</TotalTime>
  <Words>560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1004</cp:revision>
  <cp:lastPrinted>2021-07-01T03:56:27Z</cp:lastPrinted>
  <dcterms:created xsi:type="dcterms:W3CDTF">2024-09-22T07:48:17Z</dcterms:created>
  <dcterms:modified xsi:type="dcterms:W3CDTF">2026-01-01T08:06:09Z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