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040957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12139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2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02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Туман, гололед.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юго-западный, 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8-10 мороза.</a:t>
            </a:r>
          </a:p>
          <a:p>
            <a:pPr lvl="0" indent="144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Переменная облачность, без осадков.  Туман, гололед. Ветер южный, </a:t>
            </a:r>
            <a:r>
              <a:rPr lang="ru-RU" sz="1100" dirty="0">
                <a:latin typeface="Times New Roman"/>
                <a:ea typeface="Calibri"/>
              </a:rPr>
              <a:t>ю</a:t>
            </a:r>
            <a:r>
              <a:rPr lang="ru-RU" sz="1100" dirty="0" smtClean="0">
                <a:latin typeface="Times New Roman"/>
                <a:ea typeface="Calibri"/>
              </a:rPr>
              <a:t>го-восточный 5-10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16-18 мороза</a:t>
            </a:r>
            <a:r>
              <a:rPr lang="ru-RU" sz="1100" dirty="0">
                <a:latin typeface="Times New Roman"/>
                <a:ea typeface="Calibri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36269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6465</cp:revision>
  <cp:lastPrinted>2021-07-01T03:56:27Z</cp:lastPrinted>
  <dcterms:created xsi:type="dcterms:W3CDTF">2018-03-27T06:03:00Z</dcterms:created>
  <dcterms:modified xsi:type="dcterms:W3CDTF">2026-01-01T07:18:44Z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