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3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2417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осточный, восточный 1-6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мороза.</a:t>
            </a:r>
          </a:p>
          <a:p>
            <a:pPr lvl="0"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января</a:t>
            </a: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53945" y="205359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72355" y="3147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999430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25586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4311</cp:revision>
  <cp:lastPrinted>2021-10-18T15:52:53Z</cp:lastPrinted>
  <dcterms:created xsi:type="dcterms:W3CDTF">2018-03-27T06:03:00Z</dcterms:created>
  <dcterms:modified xsi:type="dcterms:W3CDTF">2026-01-01T07:05:10Z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