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80809024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01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01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днем небольшой снег, поземок, гололед. Ночью и утром туман. Ветер юго-восточный 2-7 м/с. Температура воздуха ночью 15-17, днем 7-9 мороза.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временами небольшой снег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Температура воздуха 8-10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672815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12668943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00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883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Тілеуқұл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3856</TotalTime>
  <Words>651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336</cp:revision>
  <dcterms:modified xsi:type="dcterms:W3CDTF">2026-01-01T07:52:37Z</dcterms:modified>
</cp:coreProperties>
</file>