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9" d="100"/>
          <a:sy n="119" d="100"/>
        </p:scale>
        <p:origin x="3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858107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осадков, 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января</a:t>
            </a:r>
          </a:p>
          <a:p>
            <a:pPr lvl="0" indent="17780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осадков, туман.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1-6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11-13°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167" y="238756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25806" y="34762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497144"/>
              </p:ext>
            </p:extLst>
          </p:nvPr>
        </p:nvGraphicFramePr>
        <p:xfrm>
          <a:off x="5034167" y="422618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20570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3892</cp:revision>
  <cp:lastPrinted>2021-07-01T03:56:27Z</cp:lastPrinted>
  <dcterms:created xsi:type="dcterms:W3CDTF">2018-03-27T06:03:00Z</dcterms:created>
  <dcterms:modified xsi:type="dcterms:W3CDTF">2026-01-01T06:59:10Z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