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93154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Ночью и 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2026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722715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2026 года, ночью 03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58771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6649</cp:revision>
  <cp:lastPrinted>2021-02-03T11:37:00Z</cp:lastPrinted>
  <dcterms:created xsi:type="dcterms:W3CDTF">2018-03-27T06:03:00Z</dcterms:created>
  <dcterms:modified xsi:type="dcterms:W3CDTF">2026-01-01T07:33:06Z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