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9653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30304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2026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(дождь, снег), гололед. Ветер северо-восточный с переходом на северо-западный 9-14, днем порывы 15-20 м/с. Температура воздуха ночью 0-2 мороза, днем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28935</TotalTime>
  <Words>593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4082</cp:revision>
  <cp:lastPrinted>2021-10-15T03:50:29Z</cp:lastPrinted>
  <dcterms:created xsi:type="dcterms:W3CDTF">2018-03-27T06:03:00Z</dcterms:created>
  <dcterms:modified xsi:type="dcterms:W3CDTF">2026-01-01T07:45:12Z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