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6" d="100"/>
          <a:sy n="76" d="100"/>
        </p:scale>
        <p:origin x="1896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650185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01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декабря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8012" y="279216"/>
            <a:ext cx="4333054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02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осадков, туман. Ветер юго-восточный 7-12 м/с. Температура воздуха ночью 14-16, днем 9-11 мороза. 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03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03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9-14 м/с. Температура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воздуха 12-14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8465572"/>
              </p:ext>
            </p:extLst>
          </p:nvPr>
        </p:nvGraphicFramePr>
        <p:xfrm>
          <a:off x="5134650" y="3763600"/>
          <a:ext cx="4463375" cy="25218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710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4849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корректные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данные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72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00978" y="1914947"/>
            <a:ext cx="4390333" cy="938719"/>
          </a:xfrm>
          <a:prstGeom prst="rect">
            <a:avLst/>
          </a:prstGeom>
          <a:noFill/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47988" y="3012293"/>
            <a:ext cx="4348931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54081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7530</cp:revision>
  <cp:lastPrinted>2025-08-12T06:13:34Z</cp:lastPrinted>
  <dcterms:created xsi:type="dcterms:W3CDTF">2018-03-27T06:03:00Z</dcterms:created>
  <dcterms:modified xsi:type="dcterms:W3CDTF">2026-01-01T07:36:17Z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