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356502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20 ч. 02 января 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юго-восточный 5-8 м/с. Температура воздуха ночью 12-14,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02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7-9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6115" y="2336661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081732"/>
              </p:ext>
            </p:extLst>
          </p:nvPr>
        </p:nvGraphicFramePr>
        <p:xfrm>
          <a:off x="5103847" y="4149080"/>
          <a:ext cx="4536504" cy="2177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28393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5218</cp:revision>
  <cp:lastPrinted>2021-07-01T03:56:27Z</cp:lastPrinted>
  <dcterms:created xsi:type="dcterms:W3CDTF">2018-03-27T06:03:00Z</dcterms:created>
  <dcterms:modified xsi:type="dcterms:W3CDTF">2026-01-01T08:05:07Z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