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9" d="100"/>
          <a:sy n="119" d="100"/>
        </p:scale>
        <p:origin x="33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54905928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января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01 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02 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осточный, восточный 1-6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8-10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algn="just"/>
            <a:endParaRPr lang="kk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 января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юго-восточный 1-6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3357" y="2347172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января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43046" y="341195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1744003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Бухтоярова Л.А.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880113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20435</TotalTime>
  <Words>595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3857</cp:revision>
  <cp:lastPrinted>2021-10-14T11:15:53Z</cp:lastPrinted>
  <dcterms:created xsi:type="dcterms:W3CDTF">2018-03-27T06:03:00Z</dcterms:created>
  <dcterms:modified xsi:type="dcterms:W3CDTF">2026-01-01T07:05:07Z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