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114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822744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130843"/>
            <a:ext cx="4795153" cy="420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На дорогах гололедица. Ветер юго-восточный 9-14, ночью порывы 15-20 м/с. Температура воздуха ночью и днем 8-10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02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юго-западный 5-10 м/с. Температура воздуха 15-17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272363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26149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4043</cp:revision>
  <cp:lastPrinted>2021-07-01T03:56:27Z</cp:lastPrinted>
  <dcterms:created xsi:type="dcterms:W3CDTF">2018-03-27T06:03:00Z</dcterms:created>
  <dcterms:modified xsi:type="dcterms:W3CDTF">2026-01-01T06:26:29Z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