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3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678891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с переходом на юго-западный 3-8 м/с. Температура воздуха ночью 23-25, днем 15-17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6963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28308</TotalTime>
  <Words>645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5208</cp:revision>
  <cp:lastPrinted>2021-07-01T03:56:27Z</cp:lastPrinted>
  <dcterms:created xsi:type="dcterms:W3CDTF">2018-03-27T06:03:00Z</dcterms:created>
  <dcterms:modified xsi:type="dcterms:W3CDTF">2025-12-26T08:33:33Z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