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9237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4168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снег, низовая метель. Ветер южный, юго-западный 9-14, днем порывы 15-20 м/с. Температура воздуха ночью 8-10, днем 3-5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снег, метель. Ветер юго-западный 9-14 м/с. Температура воздуха 5-7 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36141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6447</cp:revision>
  <cp:lastPrinted>2021-07-01T03:56:27Z</cp:lastPrinted>
  <dcterms:created xsi:type="dcterms:W3CDTF">2018-03-27T06:03:00Z</dcterms:created>
  <dcterms:modified xsi:type="dcterms:W3CDTF">2025-12-26T07:02:08Z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