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312493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3-8 м/с. Температура воздуха ночью 22-24, днем 13-15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осадков.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05664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5439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993</cp:revision>
  <cp:lastPrinted>2021-07-01T03:56:27Z</cp:lastPrinted>
  <dcterms:created xsi:type="dcterms:W3CDTF">2024-09-22T07:48:17Z</dcterms:created>
  <dcterms:modified xsi:type="dcterms:W3CDTF">2025-12-26T08:23:04Z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