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9526042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9386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Временами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туман, гололед.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восточный, северо-восточный 5-10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1-3 мороза.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Временами туман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5-10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5154991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8767129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15633</TotalTime>
  <Words>589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3898</cp:revision>
  <cp:lastPrinted>2021-07-01T03:56:27Z</cp:lastPrinted>
  <dcterms:created xsi:type="dcterms:W3CDTF">2018-03-27T06:03:00Z</dcterms:created>
  <dcterms:modified xsi:type="dcterms:W3CDTF">2025-12-26T07:12:14Z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