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2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964184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метель, гололед.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с переходом на </a:t>
            </a: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днем 15-17° 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1" y="242438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946" y="335915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14275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Абдрахманова Н.Е. / Эрнст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20422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3848</cp:revision>
  <cp:lastPrinted>2021-10-14T11:15:53Z</cp:lastPrinted>
  <dcterms:created xsi:type="dcterms:W3CDTF">2018-03-27T06:03:00Z</dcterms:created>
  <dcterms:modified xsi:type="dcterms:W3CDTF">2025-12-26T08:18:40Z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