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29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854915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360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215900"/>
            <a:ext cx="4795153" cy="3470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27 декабря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Ветер юго-западный 9-14, ночью и утром порывы 15-20 м/с. Температура воздуха ночью 20-22, днем 15-17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28 декабря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юго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-западный 7-12 м/с. Температура воздуха 16-18 мороза.</a:t>
            </a: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957835085"/>
              </p:ext>
            </p:extLst>
          </p:nvPr>
        </p:nvGraphicFramePr>
        <p:xfrm>
          <a:off x="5124792" y="648208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451965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3543592"/>
              </p:ext>
            </p:extLst>
          </p:nvPr>
        </p:nvGraphicFramePr>
        <p:xfrm>
          <a:off x="5046210" y="4318389"/>
          <a:ext cx="4667251" cy="20658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09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337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36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Исмагулова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26057</TotalTime>
  <Words>603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4032</cp:revision>
  <cp:lastPrinted>2021-07-01T03:56:27Z</cp:lastPrinted>
  <dcterms:created xsi:type="dcterms:W3CDTF">2018-03-27T06:03:00Z</dcterms:created>
  <dcterms:modified xsi:type="dcterms:W3CDTF">2025-12-26T07:19:38Z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