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80" d="100"/>
          <a:sy n="80" d="100"/>
        </p:scale>
        <p:origin x="-73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6217232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26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26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518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юго-западный 3-8 м/с. Температура воздуха ночью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25-27, днем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17-19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туман.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юго-западный с переходом на юго-восточный 5-10 м/с. Температура воздуха  -23-25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13841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</a:t>
            </a:r>
            <a:r>
              <a:rPr lang="ru-RU"/>
              <a:t>способствовать </a:t>
            </a:r>
            <a:r>
              <a:rPr lang="ru-RU" b="1"/>
              <a:t>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685992349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95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</TotalTime>
  <Words>652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294</cp:revision>
  <dcterms:modified xsi:type="dcterms:W3CDTF">2025-12-26T09:20:27Z</dcterms:modified>
</cp:coreProperties>
</file>