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2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70131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с переходом на юго-восточный ночью 9-14, днем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мороза.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7547" y="225364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9774" y="31369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951521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25501</TotalTime>
  <Words>698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4293</cp:revision>
  <cp:lastPrinted>2021-10-18T15:52:53Z</cp:lastPrinted>
  <dcterms:created xsi:type="dcterms:W3CDTF">2018-03-27T06:03:00Z</dcterms:created>
  <dcterms:modified xsi:type="dcterms:W3CDTF">2025-12-26T08:09:18Z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