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8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812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421389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днем осадки (дождь, снег), гололед. Ветер юго-восточный 9-14, днем порывы 15-20 м/с. Температура воздуха ночью 2-4 мороза,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днем осадки (дождь, снег), гололед. Ветер юго-восточный 9-14, днем порывы 15-20 м/с. Температура воздуха ночью 2-4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00674" y="6329998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28904</TotalTime>
  <Words>604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4099</cp:revision>
  <cp:lastPrinted>2021-10-15T03:50:29Z</cp:lastPrinted>
  <dcterms:created xsi:type="dcterms:W3CDTF">2018-03-27T06:03:00Z</dcterms:created>
  <dcterms:modified xsi:type="dcterms:W3CDTF">2025-12-26T07:02:18Z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