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953978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небольшой снег, поземок. Ветер юго-западный, южный 6-11 м/с. Температура воздуха ночью 7-9,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 typeface="Arial" pitchFamily="34" charset="0"/>
                        <a:buNone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 typeface="Arial" pitchFamily="34" charset="0"/>
                        <a:buNone/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 typeface="Arial" pitchFamily="34" charset="0"/>
                        <a:buNone/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 typeface="Arial" pitchFamily="34" charset="0"/>
                        <a:buNone/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2.739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 typeface="Arial" pitchFamily="34" charset="0"/>
                        <a:buNone/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 typeface="Arial" pitchFamily="34" charset="0"/>
                        <a:buNone/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 typeface="Arial" pitchFamily="34" charset="0"/>
                        <a:buNone/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 typeface="Arial" pitchFamily="34" charset="0"/>
                        <a:buNone/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 typeface="Arial" pitchFamily="34" charset="0"/>
                        <a:buNone/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 typeface="Arial" pitchFamily="34" charset="0"/>
                        <a:buNone/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 typeface="Arial" pitchFamily="34" charset="0"/>
                        <a:buNone/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 typeface="Arial" pitchFamily="34" charset="0"/>
                        <a:buNone/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 typeface="Arial" pitchFamily="34" charset="0"/>
                        <a:buNone/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 typeface="Arial" pitchFamily="34" charset="0"/>
                        <a:buNone/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 typeface="Arial" pitchFamily="34" charset="0"/>
                        <a:buNone/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 typeface="Arial" pitchFamily="34" charset="0"/>
                        <a:buNone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28263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5196</cp:revision>
  <cp:lastPrinted>2021-07-01T03:56:27Z</cp:lastPrinted>
  <dcterms:created xsi:type="dcterms:W3CDTF">2018-03-27T06:03:00Z</dcterms:created>
  <dcterms:modified xsi:type="dcterms:W3CDTF">2025-12-22T07:46:19Z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