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6" d="100"/>
          <a:sy n="66" d="100"/>
        </p:scale>
        <p:origin x="72" y="2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341831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67173" y="231607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ночью 11-13, днем 4-6 мороза. 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воздуха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790256"/>
              </p:ext>
            </p:extLst>
          </p:nvPr>
        </p:nvGraphicFramePr>
        <p:xfrm>
          <a:off x="5134650" y="3763600"/>
          <a:ext cx="4463375" cy="2379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solidFill>
            <a:srgbClr val="FFFF00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декабря, ночью 24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53736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7483</cp:revision>
  <cp:lastPrinted>2025-08-12T06:13:34Z</cp:lastPrinted>
  <dcterms:created xsi:type="dcterms:W3CDTF">2018-03-27T06:03:00Z</dcterms:created>
  <dcterms:modified xsi:type="dcterms:W3CDTF">2025-12-22T05:59:50Z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