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0533721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22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6619878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Временами туман. Ветер юго-восточный 4-9 м/с. Температура воздуха ночью 4-6 мороза, днем 3-5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Жариенова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14310</TotalTime>
  <Words>616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3873</cp:revision>
  <cp:lastPrinted>2021-07-01T03:56:27Z</cp:lastPrinted>
  <dcterms:created xsi:type="dcterms:W3CDTF">2018-03-27T06:03:00Z</dcterms:created>
  <dcterms:modified xsi:type="dcterms:W3CDTF">2025-12-22T06:24:24Z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