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>
        <p:scale>
          <a:sx n="80" d="100"/>
          <a:sy n="80" d="100"/>
        </p:scale>
        <p:origin x="-63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4273738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</a:t>
                      </a:r>
                      <a:r>
                        <a:rPr lang="en-US" dirty="0"/>
                        <a:t>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</a:t>
                      </a:r>
                      <a:r>
                        <a:rPr lang="en-US" sz="1100" baseline="0" dirty="0"/>
                        <a:t>2</a:t>
                      </a:r>
                      <a:r>
                        <a:rPr lang="ru-RU" sz="1100" baseline="0" dirty="0"/>
                        <a:t>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</a:t>
            </a:r>
            <a:r>
              <a:rPr lang="en-US" dirty="0"/>
              <a:t>2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2785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днем снег, низовая метель. Ветер юго-западный 9-14, порывы 15-20 м/с. Температура воздуха ночью 10-12, днем 2-4 мороза. </a:t>
            </a:r>
          </a:p>
          <a:p>
            <a:pPr algn="ctr">
              <a:spcAft>
                <a:spcPts val="100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Облачно, снег, метель, гололед. Ветер юго-западный 9-14, порывы 15-20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3-5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 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20517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</a:t>
            </a:r>
            <a:r>
              <a:rPr lang="ru-RU"/>
              <a:t>ожидается </a:t>
            </a:r>
            <a:r>
              <a:rPr lang="ru-RU" b="1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55383848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136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2149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090447" y="3414802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Жолдыбайт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</TotalTime>
  <Words>657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270</cp:revision>
  <dcterms:modified xsi:type="dcterms:W3CDTF">2025-12-22T08:31:55Z</dcterms:modified>
</cp:coreProperties>
</file>