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8960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563750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Ночью и утром туман. Ветер юго-восточный 5-10 м/с. Температура воздуха ночью 0-2,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юго-восточный 5-10 м/с. Температура воздуха 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28883</TotalTime>
  <Words>521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4092</cp:revision>
  <cp:lastPrinted>2021-10-15T03:50:29Z</cp:lastPrinted>
  <dcterms:created xsi:type="dcterms:W3CDTF">2018-03-27T06:03:00Z</dcterms:created>
  <dcterms:modified xsi:type="dcterms:W3CDTF">2025-12-22T06:58:53Z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