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0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604773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осадков, ночью низовая метель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5-10, ночью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00802" y="217982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8887" y="30991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601222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25427</TotalTime>
  <Words>692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4279</cp:revision>
  <cp:lastPrinted>2021-10-18T15:52:53Z</cp:lastPrinted>
  <dcterms:created xsi:type="dcterms:W3CDTF">2018-03-27T06:03:00Z</dcterms:created>
  <dcterms:modified xsi:type="dcterms:W3CDTF">2025-12-22T07:28:20Z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