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99577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12615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осадки (дождь, снег), метель. Туман, гололед. Ветер юго-восточный с переходом на юго-западный 9-14 м/с. Температура воздуха ночью 3-5, днем 1 мороза-1 тепла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Облачно, </a:t>
            </a:r>
            <a:r>
              <a:rPr lang="ru-RU" sz="1100" dirty="0" smtClean="0">
                <a:latin typeface="Times New Roman"/>
                <a:ea typeface="Calibri"/>
              </a:rPr>
              <a:t>небольшой снег, низовая метель.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северо-западный 9-14 м/с</a:t>
            </a:r>
            <a:r>
              <a:rPr lang="kk-KZ" sz="1100" dirty="0" smtClean="0">
                <a:latin typeface="Times New Roman"/>
                <a:ea typeface="Calibri"/>
              </a:rPr>
              <a:t>. </a:t>
            </a:r>
            <a:r>
              <a:rPr lang="ru-RU" sz="1100" dirty="0" smtClean="0">
                <a:latin typeface="Times New Roman"/>
                <a:ea typeface="Calibri"/>
              </a:rPr>
              <a:t>Температура </a:t>
            </a:r>
            <a:r>
              <a:rPr lang="ru-RU" sz="1100" dirty="0">
                <a:latin typeface="Times New Roman"/>
                <a:ea typeface="Calibri"/>
              </a:rPr>
              <a:t>воздуха </a:t>
            </a:r>
            <a:r>
              <a:rPr lang="ru-RU" sz="1100" dirty="0" smtClean="0">
                <a:latin typeface="Times New Roman"/>
                <a:ea typeface="Calibri"/>
              </a:rPr>
              <a:t>13</a:t>
            </a:r>
            <a:r>
              <a:rPr lang="ru-RU" sz="1100" dirty="0" smtClean="0">
                <a:latin typeface="Times New Roman"/>
                <a:ea typeface="Calibri"/>
              </a:rPr>
              <a:t>-15 </a:t>
            </a:r>
            <a:r>
              <a:rPr lang="ru-RU" sz="1100" dirty="0" smtClean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36053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6436</cp:revision>
  <cp:lastPrinted>2021-07-01T03:56:27Z</cp:lastPrinted>
  <dcterms:created xsi:type="dcterms:W3CDTF">2018-03-27T06:03:00Z</dcterms:created>
  <dcterms:modified xsi:type="dcterms:W3CDTF">2025-12-22T07:50:20Z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