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484167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снег, днем гололед. Ветер южный, юго-западный 5-10 м/с. Температура воздуха ночью 9-11, днем 2-4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осадки (дождь, снег),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513086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19969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24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58245</TotalTime>
  <Words>610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6617</cp:revision>
  <cp:lastPrinted>2021-02-03T11:37:00Z</cp:lastPrinted>
  <dcterms:created xsi:type="dcterms:W3CDTF">2018-03-27T06:03:00Z</dcterms:created>
  <dcterms:modified xsi:type="dcterms:W3CDTF">2025-12-22T07:42:08Z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