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405067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352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желтоқсанға арналған ауа райы болжамы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19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Кей уақытта тұман. Жел оңтүстіктен 5-10 м/с. Ауаның температурасы түнде 10-12, күндіз 2-4 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желтоқсанға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20</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оңтүстік-батыстан 5-10 м/с. Ауаның температурасы</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түнде 8-10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343005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07333711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3"/>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16829</TotalTime>
  <Words>580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4014</cp:revision>
  <cp:lastPrinted>2021-07-01T07:38:07Z</cp:lastPrinted>
  <dcterms:created xsi:type="dcterms:W3CDTF">2018-03-27T06:03:00Z</dcterms:created>
  <dcterms:modified xsi:type="dcterms:W3CDTF">2025-12-18T07:51:20Z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