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280"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4650434"/>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352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19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18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аздаған қар, жаяу бұрқасын. Оңтүстік-батыстан жел соғады, күші 5-10 м/с. Ауа температурасы түнде 12-14, күндіз 7-9 градус аяз.</a:t>
            </a:r>
          </a:p>
          <a:p>
            <a:pPr algn="ctr"/>
            <a:r>
              <a:rPr lang="kk-KZ" altLang="ru-RU" sz="1150" b="1" dirty="0">
                <a:latin typeface="Times New Roman" panose="02020603050405020304" pitchFamily="18" charset="0"/>
                <a:cs typeface="Times New Roman" panose="02020603050405020304" pitchFamily="18" charset="0"/>
              </a:rPr>
              <a:t>20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19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20</a:t>
            </a:r>
            <a:r>
              <a:rPr lang="kk-KZ" altLang="ru-RU" sz="1150" b="1" dirty="0">
                <a:latin typeface="Times New Roman" panose="02020603050405020304" pitchFamily="18" charset="0"/>
                <a:cs typeface="Times New Roman" panose="02020603050405020304" pitchFamily="18" charset="0"/>
              </a:rPr>
              <a:t>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кей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18 желтоқсанға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377379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23800">
                <a:tc>
                  <a:txBody>
                    <a:bodyPr/>
                    <a:lstStyle/>
                    <a:p>
                      <a:r>
                        <a:rPr lang="ru-RU" sz="1000" b="0" dirty="0">
                          <a:solidFill>
                            <a:schemeClr val="tx1"/>
                          </a:solidFill>
                          <a:latin typeface="Times New Roman" panose="02020603050405020304" pitchFamily="18" charset="0"/>
                          <a:cs typeface="Times New Roman" panose="02020603050405020304" pitchFamily="18" charset="0"/>
                        </a:rPr>
                        <a:t>Азот </a:t>
                      </a:r>
                      <a:r>
                        <a:rPr lang="kk-KZ" sz="1000" kern="1200" dirty="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a:t>
            </a:r>
            <a:r>
              <a:rPr lang="kk-KZ" altLang="ru-RU" sz="1200" b="1" i="1">
                <a:solidFill>
                  <a:srgbClr val="000000"/>
                </a:solidFill>
                <a:latin typeface="Times New Roman" panose="02020603050405020304" pitchFamily="18" charset="0"/>
                <a:cs typeface="Times New Roman" panose="02020603050405020304" pitchFamily="18" charset="0"/>
              </a:rPr>
              <a:t>З.Ж./</a:t>
            </a:r>
            <a:r>
              <a:rPr lang="kk-KZ" altLang="ru-RU" sz="1200" b="1" i="1">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25433</TotalTime>
  <Words>594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4917</cp:revision>
  <cp:lastPrinted>2021-07-01T07:38:07Z</cp:lastPrinted>
  <dcterms:created xsi:type="dcterms:W3CDTF">2018-03-27T06:03:00Z</dcterms:created>
  <dcterms:modified xsi:type="dcterms:W3CDTF">2025-12-18T08:26:05Z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