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2944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№352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130143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0,117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1146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0,229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50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0,252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1,563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19 желтоқсанға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18 желтоқсан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Бұлтты, жауын-шашын (жаңбыр, қар), тұман, көктайғақ. Жел оңтүстік-батыстан солтүстік-батысқа ауысып соғады, күші 9-14 м/с. Ауа температурасы түнде және күндіз 1-3 градус аяз.</a:t>
            </a:r>
          </a:p>
          <a:p>
            <a:pPr lvl="0" indent="144000" algn="just"/>
            <a:endParaRPr lang="ru-RU" sz="1100" b="1" dirty="0">
              <a:solidFill>
                <a:srgbClr val="000000"/>
              </a:solidFill>
              <a:latin typeface="Times New Roman" pitchFamily="18" charset="0"/>
              <a:cs typeface="Times New Roman" pitchFamily="18" charset="0"/>
              <a:sym typeface="+mn-ea"/>
            </a:endParaRPr>
          </a:p>
          <a:p>
            <a:pPr lvl="0" indent="144000" algn="ctr"/>
            <a:r>
              <a:rPr lang="kk-KZ" sz="1100" b="1" dirty="0">
                <a:solidFill>
                  <a:srgbClr val="000000"/>
                </a:solidFill>
                <a:latin typeface="Times New Roman" pitchFamily="18" charset="0"/>
                <a:cs typeface="Times New Roman" pitchFamily="18" charset="0"/>
                <a:sym typeface="+mn-ea"/>
              </a:rPr>
              <a:t>20 желтоқсанға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 19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20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Бұлтты, жауын-шашынсыз. Жел солтүстік-батыстан соғады, күші 9-14 м/с.  Ауа температурасы 0-2 градус аяз</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19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20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37349</TotalTime>
  <Words>604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7036</cp:revision>
  <cp:lastPrinted>2021-07-01T03:56:27Z</cp:lastPrinted>
  <dcterms:created xsi:type="dcterms:W3CDTF">2018-03-27T06:03:00Z</dcterms:created>
  <dcterms:modified xsi:type="dcterms:W3CDTF">2025-12-18T07:12:34Z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